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0850C-A35F-4697-B353-F6A38B16F1CA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2008A-B1E9-41DD-9E67-9A1E392E24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530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77E18-B4C0-8640-9AC8-80FB9D856B77}" type="slidenum">
              <a:rPr lang="en-FI" smtClean="0"/>
              <a:t>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585718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C0CD11-7C6F-EBBC-AD9D-7E1B525D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DD6D3A6-72D9-9D11-0283-91BA1488D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3D7D11-3CB2-A523-07A7-22401549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AE385E-E6ED-D843-ECDE-1E6D3E139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D48DF6B-4143-4721-16FC-D3D12EEF8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798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F399AD-13BE-A945-D3F1-2817EC014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3EC495E-BD68-A7CF-CDFC-A5EF9CE7F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8D8940-5307-145B-52D4-4742919D1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36E461-41AD-81B6-14A9-B6EF72797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3D67E3-3440-9547-13E3-02A8299CF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2307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3E1045C-C933-1094-77DF-5F504B1E1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B568FC2-7F9B-4D33-53FE-3866B0818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47E5FC-7992-93E6-E89E-BFEBB7B70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CFEFFC-A1D4-984C-37C2-C428EBD80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358D598-D69C-1C3C-7B3A-3513AA7F7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4866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rategiatausta_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C1B532F-7610-2372-99D9-2FAF3666C32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862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00E8B5-27D8-9541-8C99-C2FB64C8F428}" type="datetime1">
              <a:rPr lang="fi-FI" smtClean="0"/>
              <a:t>11.3.2026</a:t>
            </a:fld>
            <a:endParaRPr lang="en-FI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0C64A6-6C2A-0443-9FF1-5A48B93715B3}" type="slidenum">
              <a:rPr lang="en-FI" smtClean="0"/>
              <a:pPr/>
              <a:t>‹#›</a:t>
            </a:fld>
            <a:endParaRPr lang="en-FI" dirty="0">
              <a:solidFill>
                <a:schemeClr val="bg1"/>
              </a:solidFill>
            </a:endParaRPr>
          </a:p>
        </p:txBody>
      </p:sp>
      <p:pic>
        <p:nvPicPr>
          <p:cNvPr id="19" name="Picture 1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F7666D5E-1124-BF17-07D1-86999E3F5EE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902" y="177853"/>
            <a:ext cx="3059236" cy="917231"/>
          </a:xfrm>
          <a:prstGeom prst="rect">
            <a:avLst/>
          </a:prstGeom>
        </p:spPr>
      </p:pic>
      <p:pic>
        <p:nvPicPr>
          <p:cNvPr id="2" name="Picture 1" descr="A white line art of a circular design&#10;&#10;AI-generated content may be incorrect.">
            <a:extLst>
              <a:ext uri="{FF2B5EF4-FFF2-40B4-BE49-F238E27FC236}">
                <a16:creationId xmlns:a16="http://schemas.microsoft.com/office/drawing/2014/main" id="{A581E013-7D05-4A64-67B5-B8514014179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786619" y="3777916"/>
            <a:ext cx="3405381" cy="308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87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95961A-293F-BB94-9B69-9DFA8A6C4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3D2C6D-00AC-44E8-2FEF-8FD566505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1B800A-1081-020E-440D-632ECBC3C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2E2322-84D0-B93E-A99F-24AB8AD8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3EE71C-BF60-8E59-0B8C-EF7652DC2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56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3EF011-F4ED-0C15-B973-B39E62421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177DE9C-8EC0-54A2-6FED-05BEFE6F3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A7FD99-3AB8-997A-D1FC-083D8949B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92B800-6966-FD5B-6B06-3FB7EA1DB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BCEC60-BFCA-F908-BCCF-6FD3C0921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4101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1CA84D-49E6-6EF2-7491-050AFAA09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90C4A2-BF18-AC36-14DA-262F7543B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860204F-1A21-727F-23A1-9625B63D2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6766117-ECF5-2C15-2158-40D413F58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543D713-5D6C-DE95-F484-8E00B0EAB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9E3968A-013B-2FEA-68DD-9E1FDCA3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970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EABD03-106B-C85A-47F1-CCB8D94D4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04E818-003B-7E2B-FCF7-65749FAB4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85D8372-68CF-516C-8EA5-8F83884E6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AA628BD-BEA9-1381-BF8E-379F0D87D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7F8C970-56A9-0572-C0DE-BACA25E3F0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0DDD9C-452C-CC03-7A64-699C80C24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4D88C0F-8FAB-FF18-FFAA-24EBD4790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385FD28-A399-B881-6F33-9DED57D37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6817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5300C3-80BE-4962-E6CD-009163500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92AE52C-58EF-B8EC-6528-7A8C0ECA9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A505A5F-BD56-D3FD-7A45-CA02E586A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944E03B-5A3C-B9C3-7A26-28077744B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24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CE79C48-C106-4EF6-463E-035B5E35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24C0222-92B2-CE51-0077-BAE16F7F0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90B7FFB-AE8F-2B8C-9A77-4C770CDB2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9078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395C4F-E030-9421-8564-89312C787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461982-FD0D-C936-6B66-25F40B39A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E7C7F79-F850-6F14-B6A6-29F98C2C94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242D967-CAA8-E6DE-B2AA-8E01B2447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CF9CA05-7859-0387-F858-EA449652D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E1C1542-7172-3104-4A36-81490130B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252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1472BB-BAD7-072C-A4EC-65C9D8CB7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6B3F8F7-D190-975B-DAE5-EFBC01408A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1F8452B-EF4B-C0E7-A99A-6236ACD38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6EE3405-458F-1DF0-5C93-5B3F59A2E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6049C4-AAA9-ACB2-76DC-95B6A5830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5B80F64-00C6-CDAB-AB43-6EEECB51D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52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603020A-673B-F047-472C-DEB963342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5781562-006E-99E9-F0B7-B8B715AF4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5A9356-2F8F-281C-B627-1BC069530C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576E56-5AE4-44C2-9C81-89F7A6B927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0085ED-9BDE-E3BB-7F49-19F0E744C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8C5F8F-D72A-B6A2-1A08-2100925F57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A474F8-26E2-4B9F-90DB-A777D56C2B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639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E3D62-DD8A-3A6A-6E88-F17A3CB40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418633-03FB-5317-7473-E53943500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E8B5-27D8-9541-8C99-C2FB64C8F428}" type="datetime1">
              <a:rPr lang="fi-FI" smtClean="0"/>
              <a:t>11.3.2026</a:t>
            </a:fld>
            <a:endParaRPr lang="en-FI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134BF0-EE57-9A52-89C9-A5545DBF8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64A6-6C2A-0443-9FF1-5A48B93715B3}" type="slidenum">
              <a:rPr lang="en-FI" smtClean="0"/>
              <a:pPr/>
              <a:t>1</a:t>
            </a:fld>
            <a:endParaRPr lang="en-FI" dirty="0">
              <a:solidFill>
                <a:schemeClr val="bg1"/>
              </a:solidFill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4FCC506-CC01-1B66-716C-21D07C882A18}"/>
              </a:ext>
            </a:extLst>
          </p:cNvPr>
          <p:cNvSpPr/>
          <p:nvPr/>
        </p:nvSpPr>
        <p:spPr>
          <a:xfrm>
            <a:off x="557936" y="2720159"/>
            <a:ext cx="3360000" cy="2252056"/>
          </a:xfrm>
          <a:prstGeom prst="roundRect">
            <a:avLst>
              <a:gd name="adj" fmla="val 7908"/>
            </a:avLst>
          </a:prstGeom>
          <a:solidFill>
            <a:srgbClr val="05263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sz="240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595E9F9-ABCA-2753-6A6D-7B5BE410A86B}"/>
              </a:ext>
            </a:extLst>
          </p:cNvPr>
          <p:cNvSpPr/>
          <p:nvPr/>
        </p:nvSpPr>
        <p:spPr>
          <a:xfrm>
            <a:off x="4352953" y="2720158"/>
            <a:ext cx="3552000" cy="2252057"/>
          </a:xfrm>
          <a:prstGeom prst="roundRect">
            <a:avLst>
              <a:gd name="adj" fmla="val 7908"/>
            </a:avLst>
          </a:prstGeom>
          <a:solidFill>
            <a:srgbClr val="05263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sz="240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A553696-5301-0440-9532-75D3C78FF322}"/>
              </a:ext>
            </a:extLst>
          </p:cNvPr>
          <p:cNvSpPr/>
          <p:nvPr/>
        </p:nvSpPr>
        <p:spPr>
          <a:xfrm>
            <a:off x="8350753" y="2720158"/>
            <a:ext cx="3216000" cy="2252057"/>
          </a:xfrm>
          <a:prstGeom prst="roundRect">
            <a:avLst>
              <a:gd name="adj" fmla="val 7908"/>
            </a:avLst>
          </a:prstGeom>
          <a:solidFill>
            <a:srgbClr val="05263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F8BD5A-04B9-3FEB-121D-680DA59A677A}"/>
              </a:ext>
            </a:extLst>
          </p:cNvPr>
          <p:cNvSpPr txBox="1"/>
          <p:nvPr/>
        </p:nvSpPr>
        <p:spPr>
          <a:xfrm>
            <a:off x="646705" y="2837456"/>
            <a:ext cx="1558456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2133" dirty="0">
                <a:solidFill>
                  <a:srgbClr val="67BE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VISIO</a:t>
            </a:r>
            <a:endParaRPr lang="en-FI" sz="2000" dirty="0">
              <a:solidFill>
                <a:srgbClr val="67BE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6432EC-9EA1-6EAF-DC3F-53CE5BC16521}"/>
              </a:ext>
            </a:extLst>
          </p:cNvPr>
          <p:cNvSpPr txBox="1"/>
          <p:nvPr/>
        </p:nvSpPr>
        <p:spPr>
          <a:xfrm>
            <a:off x="4441741" y="2837456"/>
            <a:ext cx="1558456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2133" dirty="0">
                <a:solidFill>
                  <a:srgbClr val="DFD3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</a:t>
            </a:r>
            <a:endParaRPr lang="en-FI" sz="2000" dirty="0">
              <a:solidFill>
                <a:srgbClr val="DFD3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F77DD4-7901-F886-78D4-6CE9EFCBD593}"/>
              </a:ext>
            </a:extLst>
          </p:cNvPr>
          <p:cNvSpPr txBox="1"/>
          <p:nvPr/>
        </p:nvSpPr>
        <p:spPr>
          <a:xfrm>
            <a:off x="8439563" y="2837457"/>
            <a:ext cx="3127191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2133" dirty="0">
                <a:solidFill>
                  <a:srgbClr val="45B7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PIDÄMME TÄRKEÄNÄ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1D4B40-3669-1E68-6355-4DE37CA222EC}"/>
              </a:ext>
            </a:extLst>
          </p:cNvPr>
          <p:cNvSpPr txBox="1"/>
          <p:nvPr/>
        </p:nvSpPr>
        <p:spPr>
          <a:xfrm>
            <a:off x="630803" y="3557202"/>
            <a:ext cx="3387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67"/>
              </a:spcAft>
            </a:pP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Menestyvä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Suomi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tarvitsee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kilpailukykyisen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vastuullisen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logistiikkaverkoston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tulevaisuudessa</a:t>
            </a:r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0A09FC-3295-E67E-3107-33F43270CFD6}"/>
              </a:ext>
            </a:extLst>
          </p:cNvPr>
          <p:cNvSpPr txBox="1"/>
          <p:nvPr/>
        </p:nvSpPr>
        <p:spPr>
          <a:xfrm>
            <a:off x="4447046" y="3557201"/>
            <a:ext cx="35992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Yhdistämme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Suomen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johtavat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logistiikkayritykset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vahvistamaan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logistiikan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merkitystä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Suomelle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edistämään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alan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kilpailukykyä</a:t>
            </a:r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ED57CC-17A1-AA4F-D08C-A9B81F1FE998}"/>
              </a:ext>
            </a:extLst>
          </p:cNvPr>
          <p:cNvSpPr txBox="1"/>
          <p:nvPr/>
        </p:nvSpPr>
        <p:spPr>
          <a:xfrm>
            <a:off x="8439563" y="3512045"/>
            <a:ext cx="2613327" cy="1154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Ratkaisuhakuisuutta</a:t>
            </a:r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Ennakoivuutta</a:t>
            </a:r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Yhdessä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tekemistä</a:t>
            </a:r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8723FC2-CCAE-B93B-68AB-548802A395CC}"/>
              </a:ext>
            </a:extLst>
          </p:cNvPr>
          <p:cNvSpPr/>
          <p:nvPr/>
        </p:nvSpPr>
        <p:spPr>
          <a:xfrm>
            <a:off x="751470" y="3337609"/>
            <a:ext cx="948100" cy="60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sz="240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FD65076-FA11-9969-6493-7A41CA4C3DDD}"/>
              </a:ext>
            </a:extLst>
          </p:cNvPr>
          <p:cNvSpPr/>
          <p:nvPr/>
        </p:nvSpPr>
        <p:spPr>
          <a:xfrm>
            <a:off x="4546506" y="3337609"/>
            <a:ext cx="948100" cy="60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sz="240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EB1A7DD-1CDC-F9B4-656B-D04A508BA718}"/>
              </a:ext>
            </a:extLst>
          </p:cNvPr>
          <p:cNvSpPr/>
          <p:nvPr/>
        </p:nvSpPr>
        <p:spPr>
          <a:xfrm>
            <a:off x="8554933" y="3337609"/>
            <a:ext cx="948100" cy="60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sz="2400"/>
          </a:p>
        </p:txBody>
      </p:sp>
    </p:spTree>
    <p:extLst>
      <p:ext uri="{BB962C8B-B14F-4D97-AF65-F5344CB8AC3E}">
        <p14:creationId xmlns:p14="http://schemas.microsoft.com/office/powerpoint/2010/main" val="1280164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33</Words>
  <Application>Microsoft Office PowerPoint</Application>
  <PresentationFormat>Laajakuva</PresentationFormat>
  <Paragraphs>11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Nietola Outi</dc:creator>
  <cp:lastModifiedBy>Nietola Outi</cp:lastModifiedBy>
  <cp:revision>1</cp:revision>
  <dcterms:created xsi:type="dcterms:W3CDTF">2026-03-11T12:31:54Z</dcterms:created>
  <dcterms:modified xsi:type="dcterms:W3CDTF">2026-03-11T12:39:09Z</dcterms:modified>
</cp:coreProperties>
</file>